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OxWFIY816e+dAF9I6VoK9kj3x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title"/>
          </p:nvPr>
        </p:nvSpPr>
        <p:spPr>
          <a:xfrm>
            <a:off x="457210" y="2282340"/>
            <a:ext cx="8229600" cy="1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 b="1">
                <a:solidFill>
                  <a:schemeClr val="dk2"/>
                </a:solidFill>
              </a:rPr>
              <a:t>Project Title</a:t>
            </a:r>
            <a:br>
              <a:rPr lang="en-US" b="1">
                <a:solidFill>
                  <a:schemeClr val="dk2"/>
                </a:solidFill>
              </a:rPr>
            </a:br>
            <a:r>
              <a:rPr lang="en-US" sz="2800" b="1">
                <a:solidFill>
                  <a:schemeClr val="dk2"/>
                </a:solidFill>
              </a:rPr>
              <a:t>Submitted by</a:t>
            </a:r>
            <a:br>
              <a:rPr lang="en-US" sz="2800" b="1">
                <a:solidFill>
                  <a:schemeClr val="dk2"/>
                </a:solidFill>
              </a:rPr>
            </a:br>
            <a:endParaRPr sz="2800" b="1">
              <a:solidFill>
                <a:schemeClr val="dk2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587400" y="419600"/>
            <a:ext cx="2099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Company Logo or </a:t>
            </a:r>
            <a:b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Institute Logo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 title="official SIIC logo_2022-01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008273" cy="170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body" idx="4294967295"/>
          </p:nvPr>
        </p:nvSpPr>
        <p:spPr>
          <a:xfrm>
            <a:off x="611550" y="583250"/>
            <a:ext cx="8229600" cy="57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>
                <a:solidFill>
                  <a:schemeClr val="dk2"/>
                </a:solidFill>
              </a:rPr>
              <a:t>Innovation &amp; Technological Differentiation</a:t>
            </a:r>
            <a:endParaRPr b="1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>
                <a:solidFill>
                  <a:schemeClr val="dk2"/>
                </a:solidFill>
              </a:rPr>
              <a:t>Key Points: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 Novelty and technical feasibility of the idea or product</a:t>
            </a:r>
            <a:endParaRPr sz="2200" b="1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Use of deep tech or IP-backed solutions</a:t>
            </a:r>
            <a:endParaRPr sz="2200" b="1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TRL level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b="1">
              <a:solidFill>
                <a:schemeClr val="dk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4582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chemeClr val="dk2"/>
                </a:solidFill>
              </a:rPr>
              <a:t>The proposed</a:t>
            </a:r>
            <a:r>
              <a:rPr lang="en-US" sz="4000"/>
              <a:t> </a:t>
            </a:r>
            <a:r>
              <a:rPr lang="en-US" sz="4000" b="1">
                <a:solidFill>
                  <a:schemeClr val="dk2"/>
                </a:solidFill>
              </a:rPr>
              <a:t>solution </a:t>
            </a:r>
            <a:br>
              <a:rPr lang="en-US" sz="3600" b="1">
                <a:solidFill>
                  <a:schemeClr val="dk2"/>
                </a:solidFill>
              </a:rPr>
            </a:br>
            <a:r>
              <a:rPr lang="en-US" sz="2800" b="1">
                <a:solidFill>
                  <a:schemeClr val="dk2"/>
                </a:solidFill>
              </a:rPr>
              <a:t>Technical Details</a:t>
            </a:r>
            <a:br>
              <a:rPr lang="en-US" sz="3200" b="1">
                <a:solidFill>
                  <a:schemeClr val="dk2"/>
                </a:solidFill>
              </a:rPr>
            </a:br>
            <a:endParaRPr sz="3200" b="1">
              <a:solidFill>
                <a:schemeClr val="dk2"/>
              </a:solidFill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1267625" y="2321600"/>
            <a:ext cx="6537600" cy="28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Include work done previously, if any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Show as much technical data as possible without compromising your IP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tables, graphs, figures, sketches to convey information efficiently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the slides easy to understand and easy on the eyes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NOT add full sentences, use bullet points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body" idx="4294967295"/>
          </p:nvPr>
        </p:nvSpPr>
        <p:spPr>
          <a:xfrm>
            <a:off x="611550" y="508400"/>
            <a:ext cx="8229600" cy="4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>
                <a:solidFill>
                  <a:schemeClr val="dk2"/>
                </a:solidFill>
              </a:rPr>
              <a:t>Market Potential &amp; Problem-Solution Fit</a:t>
            </a:r>
            <a:endParaRPr b="1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>
                <a:solidFill>
                  <a:schemeClr val="dk2"/>
                </a:solidFill>
              </a:rPr>
              <a:t>Key Points: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Clearly defined problem with a strong need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Size of the addressable market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Competitive landscape and differentiation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body" idx="4294967295"/>
          </p:nvPr>
        </p:nvSpPr>
        <p:spPr>
          <a:xfrm>
            <a:off x="611550" y="508400"/>
            <a:ext cx="8229600" cy="4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>
                <a:solidFill>
                  <a:schemeClr val="dk2"/>
                </a:solidFill>
              </a:rPr>
              <a:t>Business Model &amp; Revenue Strategy</a:t>
            </a:r>
            <a:endParaRPr b="1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>
                <a:solidFill>
                  <a:schemeClr val="dk2"/>
                </a:solidFill>
              </a:rPr>
              <a:t>Key Points: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Clarity in how the startup will make money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Cost structure, pricing, and margins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Potential for financial sustainability and growth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body" idx="4294967295"/>
          </p:nvPr>
        </p:nvSpPr>
        <p:spPr>
          <a:xfrm>
            <a:off x="611550" y="508400"/>
            <a:ext cx="8229600" cy="4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>
                <a:solidFill>
                  <a:schemeClr val="dk2"/>
                </a:solidFill>
              </a:rPr>
              <a:t>Team Strength &amp; Capability</a:t>
            </a:r>
            <a:endParaRPr b="1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>
                <a:solidFill>
                  <a:schemeClr val="dk2"/>
                </a:solidFill>
              </a:rPr>
              <a:t>Key Points: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Founders' expertise, commitment, and synergy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Technical and business acumen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Ability to execute and adapt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body" idx="4294967295"/>
          </p:nvPr>
        </p:nvSpPr>
        <p:spPr>
          <a:xfrm>
            <a:off x="611550" y="508400"/>
            <a:ext cx="8229600" cy="4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>
                <a:solidFill>
                  <a:schemeClr val="dk2"/>
                </a:solidFill>
              </a:rPr>
              <a:t>Social/Strategic Impact (especially for SIIC)</a:t>
            </a:r>
            <a:endParaRPr b="1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>
                <a:solidFill>
                  <a:schemeClr val="dk2"/>
                </a:solidFill>
              </a:rPr>
              <a:t>Key Points: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 Potential for societal impact (e.g., healthcare, agriculture,   cleantech)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Alignment with national priorities (Make in India, Atmanirbhar Bharat)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>
                <a:solidFill>
                  <a:schemeClr val="dk2"/>
                </a:solidFill>
              </a:rPr>
              <a:t>     Contribution to local or underserved communities</a:t>
            </a: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body" idx="4294967295"/>
          </p:nvPr>
        </p:nvSpPr>
        <p:spPr>
          <a:xfrm>
            <a:off x="611550" y="508400"/>
            <a:ext cx="8229600" cy="48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b="1" dirty="0">
                <a:solidFill>
                  <a:schemeClr val="dk2"/>
                </a:solidFill>
              </a:rPr>
              <a:t>Support Needed from SIIC</a:t>
            </a:r>
            <a:endParaRPr b="1" dirty="0">
              <a:solidFill>
                <a:schemeClr val="dk2"/>
              </a:solidFill>
            </a:endParaRP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 dirty="0">
                <a:solidFill>
                  <a:schemeClr val="dk2"/>
                </a:solidFill>
              </a:rPr>
              <a:t>Key Points:</a:t>
            </a:r>
            <a:endParaRPr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</a:t>
            </a:r>
            <a:endParaRPr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Specific needs from SIIC (labs, mentorship, funding access)</a:t>
            </a:r>
            <a:endParaRPr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</a:t>
            </a:r>
            <a:endParaRPr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lang="en-IN" sz="2200" b="1" dirty="0">
              <a:solidFill>
                <a:schemeClr val="dk2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❑"/>
            </a:pPr>
            <a:r>
              <a:rPr lang="en-US" sz="2400" b="1" dirty="0">
                <a:solidFill>
                  <a:schemeClr val="dk2"/>
                </a:solidFill>
              </a:rPr>
              <a:t>Details on Investment</a:t>
            </a:r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</a:pPr>
            <a:r>
              <a:rPr lang="en-US" sz="2200" b="1" dirty="0">
                <a:solidFill>
                  <a:schemeClr val="dk2"/>
                </a:solidFill>
              </a:rPr>
              <a:t>Key Points:</a:t>
            </a: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- Funding Ask &amp; </a:t>
            </a:r>
            <a:r>
              <a:rPr lang="en-US" sz="2200" b="1" dirty="0" err="1">
                <a:solidFill>
                  <a:schemeClr val="dk2"/>
                </a:solidFill>
              </a:rPr>
              <a:t>utilisation</a:t>
            </a:r>
            <a:endParaRPr lang="en-US"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- Milestone aiming to achieve with this funding (number of customers, orders, geographic expansion, profit margins, sales targets, </a:t>
            </a:r>
            <a:r>
              <a:rPr lang="en-US" sz="2200" b="1" dirty="0" err="1">
                <a:solidFill>
                  <a:schemeClr val="dk2"/>
                </a:solidFill>
              </a:rPr>
              <a:t>etc</a:t>
            </a:r>
            <a:r>
              <a:rPr lang="en-US" sz="2200" b="1">
                <a:solidFill>
                  <a:schemeClr val="dk2"/>
                </a:solidFill>
              </a:rPr>
              <a:t>)</a:t>
            </a:r>
            <a:endParaRPr lang="en-US"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- Estimated runway these funds will provide (in months)</a:t>
            </a: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 - Proposed Valuation</a:t>
            </a: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lang="en-US" sz="2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r>
              <a:rPr lang="en-US" sz="2200" b="1" dirty="0">
                <a:solidFill>
                  <a:schemeClr val="dk2"/>
                </a:solidFill>
              </a:rPr>
              <a:t>     </a:t>
            </a:r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3200"/>
              <a:buNone/>
            </a:pPr>
            <a:endParaRPr sz="2200" b="1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314</Words>
  <Application>Microsoft Office PowerPoint</Application>
  <PresentationFormat>On-screen Show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Noto Sans Symbols</vt:lpstr>
      <vt:lpstr>Office Theme</vt:lpstr>
      <vt:lpstr>Project Title Submitted by </vt:lpstr>
      <vt:lpstr>PowerPoint Presentation</vt:lpstr>
      <vt:lpstr>The proposed solution  Technical Details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Ashish Sharma</cp:lastModifiedBy>
  <cp:revision>2</cp:revision>
  <dcterms:modified xsi:type="dcterms:W3CDTF">2025-05-28T04:55:41Z</dcterms:modified>
</cp:coreProperties>
</file>